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8419" y="1162050"/>
            <a:ext cx="5714857" cy="28575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09924" y="4400550"/>
            <a:ext cx="4181370" cy="761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HighSpeedSMS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1450" y="5353049"/>
            <a:ext cx="2228794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74" b="0">
                <a:solidFill>
                  <a:srgbClr val="A3C6FF"/>
                </a:solidFill>
              </a:rPr>
              <a:t>Bulk SMS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3628934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About HighSpeedSMS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5334000"/>
          </a:xfrm>
          <a:prstGeom prst="roundRect">
            <a:avLst>
              <a:gd name="adj" fmla="val 436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476" y="2095914"/>
            <a:ext cx="266693" cy="2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554" y="1914524"/>
            <a:ext cx="4248043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 dirty="0">
                <a:solidFill>
                  <a:srgbClr val="A3C6FF"/>
                </a:solidFill>
              </a:rPr>
              <a:t>Service of </a:t>
            </a:r>
            <a:r>
              <a:rPr sz="1196" b="1" dirty="0" err="1">
                <a:solidFill>
                  <a:srgbClr val="A3C6FF"/>
                </a:solidFill>
              </a:rPr>
              <a:t>Bonrix</a:t>
            </a:r>
            <a:r>
              <a:rPr sz="1196" b="1" dirty="0">
                <a:solidFill>
                  <a:srgbClr val="A3C6FF"/>
                </a:solidFill>
              </a:rPr>
              <a:t> Software Systems</a:t>
            </a:r>
            <a:r>
              <a:rPr sz="1196" b="0" dirty="0">
                <a:solidFill>
                  <a:srgbClr val="FFFFFF"/>
                </a:solidFill>
              </a:rPr>
              <a:t> - Leading IT solutions provider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76" y="2904710"/>
            <a:ext cx="266693" cy="19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554" y="2793421"/>
            <a:ext cx="4248043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 dirty="0">
                <a:solidFill>
                  <a:srgbClr val="A3C6FF"/>
                </a:solidFill>
              </a:rPr>
              <a:t>End-to-end messaging platform</a:t>
            </a:r>
            <a:r>
              <a:rPr sz="1196" b="0" dirty="0">
                <a:solidFill>
                  <a:srgbClr val="FFFFFF"/>
                </a:solidFill>
              </a:rPr>
              <a:t> with complete integration solutions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476" y="3687417"/>
            <a:ext cx="266693" cy="226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1553" y="3573606"/>
            <a:ext cx="4248043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 dirty="0">
                <a:solidFill>
                  <a:srgbClr val="A3C6FF"/>
                </a:solidFill>
              </a:rPr>
              <a:t>Customized SMS solutions</a:t>
            </a:r>
            <a:r>
              <a:rPr sz="1196" b="0" dirty="0">
                <a:solidFill>
                  <a:srgbClr val="FFFFFF"/>
                </a:solidFill>
              </a:rPr>
              <a:t> for various industries and business needs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476" y="4487517"/>
            <a:ext cx="266693" cy="226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1554" y="4314824"/>
            <a:ext cx="4248043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 dirty="0">
                <a:solidFill>
                  <a:srgbClr val="A3C6FF"/>
                </a:solidFill>
              </a:rPr>
              <a:t>Multi-network support</a:t>
            </a:r>
            <a:r>
              <a:rPr sz="1196" b="0" dirty="0">
                <a:solidFill>
                  <a:srgbClr val="FFFFFF"/>
                </a:solidFill>
              </a:rPr>
              <a:t> - GSM/GPRS, CDMA and 3G networks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476" y="5291965"/>
            <a:ext cx="266693" cy="217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1554" y="5223633"/>
            <a:ext cx="404802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 dirty="0">
                <a:solidFill>
                  <a:srgbClr val="A3C6FF"/>
                </a:solidFill>
              </a:rPr>
              <a:t>Cost-effective messaging</a:t>
            </a:r>
            <a:r>
              <a:rPr sz="1196" b="0" dirty="0">
                <a:solidFill>
                  <a:srgbClr val="FFFFFF"/>
                </a:solidFill>
              </a:rPr>
              <a:t> for businesses of all sizes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2104972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Our Services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2066873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8794" y="1560129"/>
            <a:ext cx="342891" cy="289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150" y="2190749"/>
            <a:ext cx="83817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Bulk SMS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27" y="2571750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Large volume messaging for alerts, reminders, and marketing campaigns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62340" y="1143000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762480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401" y="1571953"/>
            <a:ext cx="342891" cy="266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6282" y="2190749"/>
            <a:ext cx="81912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VoiceCall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0935" y="2571750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Pre-recorded voice messages to mobile and landline networks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7948" y="1143000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9458088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0009" y="1613337"/>
            <a:ext cx="342891" cy="183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9494" y="2190749"/>
            <a:ext cx="1114397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WebSMS API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6542" y="2571750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Delivery receipts, custom sender IDs, and real-time reporting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924299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2066873" y="41528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794" y="4326649"/>
            <a:ext cx="342891" cy="3192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76338" y="4972050"/>
            <a:ext cx="18573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Bulk SMS via Modem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327" y="5353049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Direct SMS sending through GSM modems and mobile devices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62340" y="3924299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5762480" y="41528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401" y="4341429"/>
            <a:ext cx="342891" cy="2896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499" y="4972050"/>
            <a:ext cx="2181170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Multi-Language Support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0935" y="5353049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Send SMS in Gujarati, Hindi, English, and other languages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7948" y="3924299"/>
            <a:ext cx="3467013" cy="2552700"/>
          </a:xfrm>
          <a:prstGeom prst="roundRect">
            <a:avLst>
              <a:gd name="adj" fmla="val 895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9458088" y="41528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0009" y="4353253"/>
            <a:ext cx="342891" cy="2660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91375" y="4972050"/>
            <a:ext cx="160015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Flexible 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86542" y="5353049"/>
            <a:ext cx="3009824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Upgrade or downgrade plans anytime based on your needs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5343391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Benefits of SMS Communication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5334000"/>
          </a:xfrm>
          <a:prstGeom prst="roundRect">
            <a:avLst>
              <a:gd name="adj" fmla="val 436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952476" y="15811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298" y="1737836"/>
            <a:ext cx="228594" cy="162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110" y="1581149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Fast &amp; Simple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110" y="1857375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Economical and quickest way to communicate with mobile contacts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2476" y="2571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98" y="2738437"/>
            <a:ext cx="228594" cy="142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1110" y="257175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Build Relationships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1110" y="2847974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Personalized messages help connect with customers and staff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2476" y="35528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298" y="3693794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81110" y="3552825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Save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1110" y="3829050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Reduces time-consuming processes like outbound calling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476" y="45339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298" y="4673441"/>
            <a:ext cx="228594" cy="1971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81110" y="453390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Reduce No-Shows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1110" y="4810124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SMS reminders can reduce no-shows by up to </a:t>
            </a:r>
            <a:r>
              <a:rPr sz="1076" b="1">
                <a:solidFill>
                  <a:srgbClr val="4FC3F7"/>
                </a:solidFill>
              </a:rPr>
              <a:t>80%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2476" y="52768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6298" y="5422106"/>
            <a:ext cx="228594" cy="185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81110" y="527685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Cost-Effective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1110" y="5553074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Fraction of the cost of other channels with productivity gains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3314617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Industries We Serve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57228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874519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862" y="1733550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Sales &amp; Marketing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47903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038399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220" y="1888807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7033" y="1733550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Information Technology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19549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5210044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866" y="1883092"/>
            <a:ext cx="228594" cy="177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38679" y="1847849"/>
            <a:ext cx="96200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Health Care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6733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857228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050" y="3707129"/>
            <a:ext cx="228594" cy="2057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5862" y="3571875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Financial Institutions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47903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038399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220" y="3721417"/>
            <a:ext cx="228594" cy="1771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67033" y="3571875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Educational Institutes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19549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5210044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3866" y="3732847"/>
            <a:ext cx="228594" cy="1543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38679" y="3571875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Hotel Industry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6733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857228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1050" y="5562600"/>
            <a:ext cx="228594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5862" y="5534025"/>
            <a:ext cx="895327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Real Estate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47903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3038399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62220" y="5565457"/>
            <a:ext cx="228594" cy="1657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67033" y="5534025"/>
            <a:ext cx="93342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Advertising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19549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5210044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33866" y="5551170"/>
            <a:ext cx="228594" cy="1943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38679" y="5410199"/>
            <a:ext cx="981050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Travel &amp; Tourism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5967" y="1904999"/>
            <a:ext cx="4228994" cy="380999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5010024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Technical Expertise &amp; Support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5334000"/>
          </a:xfrm>
          <a:prstGeom prst="roundRect">
            <a:avLst>
              <a:gd name="adj" fmla="val 436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952476" y="17049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298" y="1845944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110" y="1704975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Expert Integration Advice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110" y="1981199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Viability and compatibility guidance for SMS facility integration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2476" y="26860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98" y="2835592"/>
            <a:ext cx="228594" cy="177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1110" y="268605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Ongoing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1110" y="2962274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Continuous updates to match </a:t>
            </a:r>
            <a:r>
              <a:rPr sz="1076" b="1">
                <a:solidFill>
                  <a:srgbClr val="4FC3F7"/>
                </a:solidFill>
              </a:rPr>
              <a:t>evolving technology trends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2476" y="36766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298" y="3842384"/>
            <a:ext cx="228594" cy="1257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81110" y="3676649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In-House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1110" y="394335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Products exclusively developed by our expert team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476" y="44196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298" y="4560570"/>
            <a:ext cx="228594" cy="1943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81110" y="441960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Customization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1110" y="4695824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Tailored solutions to suit specific business requirements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2476" y="5162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6298" y="5317807"/>
            <a:ext cx="228594" cy="165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81110" y="5162550"/>
            <a:ext cx="403849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End-to-End Platform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1110" y="5438774"/>
            <a:ext cx="4038499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Complete solution from back-end integration to application hosting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809704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Contact Us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995055"/>
            <a:ext cx="5286242" cy="2313709"/>
          </a:xfrm>
          <a:prstGeom prst="roundRect">
            <a:avLst>
              <a:gd name="adj" fmla="val 5298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52476" y="22955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298" y="2450782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209" y="2295525"/>
            <a:ext cx="404802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Email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09" y="2571750"/>
            <a:ext cx="404802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info@bonrix.net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09" y="2857500"/>
            <a:ext cx="404802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bonrix@gmail.com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476" y="33718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98" y="3521392"/>
            <a:ext cx="228594" cy="177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209" y="3371850"/>
            <a:ext cx="4048023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209" y="3648074"/>
            <a:ext cx="404802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+91-9429045500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4780942"/>
            <a:ext cx="5286242" cy="638175"/>
          </a:xfrm>
          <a:prstGeom prst="roundRect">
            <a:avLst>
              <a:gd name="adj" fmla="val 3582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380989" y="4908840"/>
            <a:ext cx="4905252" cy="2571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 dirty="0" err="1">
                <a:solidFill>
                  <a:srgbClr val="FFFFFF"/>
                </a:solidFill>
              </a:rPr>
              <a:t>HighSpeedSMS</a:t>
            </a:r>
            <a:r>
              <a:rPr sz="1076" b="0" dirty="0">
                <a:solidFill>
                  <a:srgbClr val="FFFFFF"/>
                </a:solidFill>
              </a:rPr>
              <a:t> is a service of </a:t>
            </a:r>
            <a:r>
              <a:rPr sz="1076" b="1" dirty="0" err="1">
                <a:solidFill>
                  <a:srgbClr val="4FC3F7"/>
                </a:solidFill>
              </a:rPr>
              <a:t>Bonrix</a:t>
            </a:r>
            <a:r>
              <a:rPr sz="1076" b="1" dirty="0">
                <a:solidFill>
                  <a:srgbClr val="4FC3F7"/>
                </a:solidFill>
              </a:rPr>
              <a:t> Software Systems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38719" y="2095499"/>
            <a:ext cx="5286242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268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2025-12-01T05:39:32Z</dcterms:modified>
  <cp:category/>
</cp:coreProperties>
</file>